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2" autoAdjust="0"/>
  </p:normalViewPr>
  <p:slideViewPr>
    <p:cSldViewPr snapToGrid="0">
      <p:cViewPr varScale="1">
        <p:scale>
          <a:sx n="120" d="100"/>
          <a:sy n="120" d="100"/>
        </p:scale>
        <p:origin x="55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2EB9D-1849-4F7F-9DCB-967CD8DA6AE6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AAEA-468E-46E8-94AE-17F6C1A5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3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hate speech classification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using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pure JavaScript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812" y="1259955"/>
            <a:ext cx="2859819" cy="28598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9B2E1A-997A-4EC4-901C-1252ED4E9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442" y="1350597"/>
            <a:ext cx="2671918" cy="2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 JavaScript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models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Lambda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8030" y="1676859"/>
            <a:ext cx="2195425" cy="21954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64424DD-8358-4A17-8A48-9C80AA82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650" y="1676859"/>
            <a:ext cx="2195425" cy="224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05DD5-48C7-4C19-9CC0-90A1CCA25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70" y="1662628"/>
            <a:ext cx="1726250" cy="22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119" y="4442645"/>
            <a:ext cx="5821376" cy="700869"/>
          </a:xfrm>
        </p:spPr>
        <p:txBody>
          <a:bodyPr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Pipeline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41289D-0AA1-4037-BA42-AC7540D1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763" y="775098"/>
            <a:ext cx="1409097" cy="14090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C57F1D5-D092-42F2-A892-AE0F06BED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9869" y="4191706"/>
            <a:ext cx="1582486" cy="158248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4C0AF3-7062-4884-A0B6-7D0BF26D57A7}"/>
              </a:ext>
            </a:extLst>
          </p:cNvPr>
          <p:cNvSpPr/>
          <p:nvPr/>
        </p:nvSpPr>
        <p:spPr>
          <a:xfrm>
            <a:off x="2262908" y="1236135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DBC299-B8E9-468B-BE28-8781F53B3B63}"/>
              </a:ext>
            </a:extLst>
          </p:cNvPr>
          <p:cNvSpPr/>
          <p:nvPr/>
        </p:nvSpPr>
        <p:spPr>
          <a:xfrm>
            <a:off x="5239572" y="1236136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2B7F8F-2317-4681-BFC0-387276EE3D6D}"/>
              </a:ext>
            </a:extLst>
          </p:cNvPr>
          <p:cNvSpPr/>
          <p:nvPr/>
        </p:nvSpPr>
        <p:spPr>
          <a:xfrm>
            <a:off x="8149456" y="1236137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77F4F00-56DB-4932-A7C9-1F6B2566D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071" y="775093"/>
            <a:ext cx="1409097" cy="140909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BF8C91-6154-4C18-A380-C5D0978DA6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6964" y="607980"/>
            <a:ext cx="1576215" cy="1576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FAF0F-112A-47A0-933F-EA5BD75BB7DD}"/>
              </a:ext>
            </a:extLst>
          </p:cNvPr>
          <p:cNvSpPr txBox="1"/>
          <p:nvPr/>
        </p:nvSpPr>
        <p:spPr>
          <a:xfrm>
            <a:off x="329071" y="2429738"/>
            <a:ext cx="1757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Collection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87EF0-D63F-4977-8245-4B7F3A675993}"/>
              </a:ext>
            </a:extLst>
          </p:cNvPr>
          <p:cNvSpPr txBox="1"/>
          <p:nvPr/>
        </p:nvSpPr>
        <p:spPr>
          <a:xfrm>
            <a:off x="3259266" y="2429738"/>
            <a:ext cx="169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B933AF-82E6-46B0-880C-F84C02185292}"/>
              </a:ext>
            </a:extLst>
          </p:cNvPr>
          <p:cNvSpPr txBox="1"/>
          <p:nvPr/>
        </p:nvSpPr>
        <p:spPr>
          <a:xfrm>
            <a:off x="5816281" y="2432789"/>
            <a:ext cx="226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 Selection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1B62C5-0500-4FCD-94DE-45FCF0594A82}"/>
              </a:ext>
            </a:extLst>
          </p:cNvPr>
          <p:cNvSpPr txBox="1"/>
          <p:nvPr/>
        </p:nvSpPr>
        <p:spPr>
          <a:xfrm>
            <a:off x="9386737" y="5881001"/>
            <a:ext cx="187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Inference Model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04731C5-80DC-41E3-A9EB-E4BFBD54B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59869" y="691535"/>
            <a:ext cx="1576215" cy="1576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1AD72-940D-401A-A246-F90834A1205D}"/>
              </a:ext>
            </a:extLst>
          </p:cNvPr>
          <p:cNvSpPr txBox="1"/>
          <p:nvPr/>
        </p:nvSpPr>
        <p:spPr>
          <a:xfrm>
            <a:off x="9114946" y="2429738"/>
            <a:ext cx="2266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</a:t>
            </a:r>
            <a:endParaRPr lang="en-US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1FD7950-45BA-40ED-9427-D08E998861FE}"/>
              </a:ext>
            </a:extLst>
          </p:cNvPr>
          <p:cNvSpPr/>
          <p:nvPr/>
        </p:nvSpPr>
        <p:spPr>
          <a:xfrm rot="5400000">
            <a:off x="9904634" y="3251879"/>
            <a:ext cx="686683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6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129</Words>
  <Application>Microsoft Office PowerPoint</Application>
  <PresentationFormat>Widescreen</PresentationFormat>
  <Paragraphs>14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Segoe UI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421</cp:revision>
  <dcterms:created xsi:type="dcterms:W3CDTF">2020-08-12T10:39:56Z</dcterms:created>
  <dcterms:modified xsi:type="dcterms:W3CDTF">2020-09-07T17:08:45Z</dcterms:modified>
</cp:coreProperties>
</file>